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rompt Medium"/>
      <p:regular r:id="rId16"/>
    </p:embeddedFon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Prompt Medium"/>
      <p:regular r:id="rId19"/>
    </p:embeddedFont>
    <p:embeddedFont>
      <p:font typeface="Mukta Light"/>
      <p:regular r:id="rId20"/>
    </p:embeddedFont>
    <p:embeddedFont>
      <p:font typeface="Mukta Ligh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597" y="788789"/>
            <a:ext cx="7588806" cy="4258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700"/>
              </a:lnSpc>
              <a:buNone/>
            </a:pPr>
            <a:r>
              <a:rPr lang="en-US" sz="53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 Intelligent Application for Improving English Proficiency Using Machine Learning</a:t>
            </a:r>
            <a:endParaRPr lang="en-US" sz="5350" dirty="0"/>
          </a:p>
        </p:txBody>
      </p:sp>
      <p:sp>
        <p:nvSpPr>
          <p:cNvPr id="4" name="Text 1"/>
          <p:cNvSpPr/>
          <p:nvPr/>
        </p:nvSpPr>
        <p:spPr>
          <a:xfrm>
            <a:off x="777597" y="5380315"/>
            <a:ext cx="7588806" cy="14216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This innovative application leverages the power of machine learning to help users enhance their English proficiency through personalized, interactive sessions. By combining advanced algorithms and a user-friendly interface, the app provides a seamless and effective language learning experience.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77597" y="7068503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217" y="7076122"/>
            <a:ext cx="340162" cy="3401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44084" y="7051834"/>
            <a:ext cx="2307669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150" b="1" dirty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by Abhijeet Shinde</a:t>
            </a:r>
            <a:endParaRPr lang="en-US" sz="21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1356" y="2069782"/>
            <a:ext cx="972085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Algorithms for Optimal Performance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321356" y="33726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Decision Tree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1321356" y="3962400"/>
            <a:ext cx="359390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decision tree algorithm achieved the highest R2 score, making it the most effective model for predicting language improvement.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525095" y="33726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Linear Regression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525095" y="3962400"/>
            <a:ext cx="359390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Linear regression provided valuable insights into the relationship between learning factors and proficiency levels.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728835" y="33726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Gradient Boost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728835" y="3962400"/>
            <a:ext cx="359390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gradient boost method also demonstrated strong performance, adding another layer of accuracy to the language predictions.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086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21356" y="3381732"/>
            <a:ext cx="9720024" cy="557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Interactive Speech-to-Speech Conversations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1321356" y="4240173"/>
            <a:ext cx="5893594" cy="1457801"/>
          </a:xfrm>
          <a:prstGeom prst="roundRect">
            <a:avLst>
              <a:gd name="adj" fmla="val 578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29596" y="4448413"/>
            <a:ext cx="2549128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Conversational Practice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529596" y="4847511"/>
            <a:ext cx="5477113" cy="642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Users can engage in speech-to-speech interactions, allowing them to practice their English skills in a dynamic, real-time setting.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5570" y="4240173"/>
            <a:ext cx="5893594" cy="1457801"/>
          </a:xfrm>
          <a:prstGeom prst="roundRect">
            <a:avLst>
              <a:gd name="adj" fmla="val 578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23810" y="4448413"/>
            <a:ext cx="2496741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Personalized Feedback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623810" y="4847511"/>
            <a:ext cx="5477113" cy="642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app provides personalized feedback and suggestions to help users improve their pronunciation, grammar, and overall fluency.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321356" y="5898594"/>
            <a:ext cx="5893594" cy="1457801"/>
          </a:xfrm>
          <a:prstGeom prst="roundRect">
            <a:avLst>
              <a:gd name="adj" fmla="val 578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29596" y="6106835"/>
            <a:ext cx="2229922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Adaptive Learning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529596" y="6505932"/>
            <a:ext cx="5477113" cy="642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application adapts to the user's progress, adjusting the difficulty and focusing on areas that need the most attention.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5570" y="5898594"/>
            <a:ext cx="5893594" cy="1457801"/>
          </a:xfrm>
          <a:prstGeom prst="roundRect">
            <a:avLst>
              <a:gd name="adj" fmla="val 578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23810" y="6106835"/>
            <a:ext cx="2399347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Immersive Experience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623810" y="6505932"/>
            <a:ext cx="5477113" cy="642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speech-to-speech feature creates an immersive learning environment, allowing users to feel more engaged and motivated.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9111" y="575667"/>
            <a:ext cx="7678579" cy="1162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Proficiency Assessment and Personalized Goals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521648" y="2052399"/>
            <a:ext cx="22860" cy="5602010"/>
          </a:xfrm>
          <a:prstGeom prst="roundRect">
            <a:avLst>
              <a:gd name="adj" fmla="val 384643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745724" y="2511981"/>
            <a:ext cx="732711" cy="22860"/>
          </a:xfrm>
          <a:prstGeom prst="roundRect">
            <a:avLst>
              <a:gd name="adj" fmla="val 384643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297573" y="2287905"/>
            <a:ext cx="471011" cy="471011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80810" y="2383869"/>
            <a:ext cx="104418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684532" y="2261711"/>
            <a:ext cx="2326124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Initial Assessment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684532" y="2678073"/>
            <a:ext cx="6213157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app calculates the user's initial English proficiency level through a comprehensive assessment at the start of the program.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45724" y="4225885"/>
            <a:ext cx="732711" cy="22860"/>
          </a:xfrm>
          <a:prstGeom prst="roundRect">
            <a:avLst>
              <a:gd name="adj" fmla="val 384643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297573" y="4001810"/>
            <a:ext cx="471011" cy="471011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51402" y="4097774"/>
            <a:ext cx="163354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7684532" y="3975616"/>
            <a:ext cx="2326124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Personalized Goals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7684532" y="4391978"/>
            <a:ext cx="6213157" cy="1004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Based on the initial assessment, the app provides a personalized learning plan, including the number of days and minutes per day required to reach a proficiency level of 90% or higher.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45724" y="6274594"/>
            <a:ext cx="732711" cy="22860"/>
          </a:xfrm>
          <a:prstGeom prst="roundRect">
            <a:avLst>
              <a:gd name="adj" fmla="val 384643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6297573" y="6050518"/>
            <a:ext cx="471011" cy="471011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52116" y="6146483"/>
            <a:ext cx="161925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7684532" y="6024324"/>
            <a:ext cx="3104555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Ongoing Progress Tracking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7684532" y="6440686"/>
            <a:ext cx="6213157" cy="1004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Throughout the learning journey, the app continuously monitors the user's progress and adjusts the learning plan accordingly to ensure optimal results.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686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21356" y="3378041"/>
            <a:ext cx="7720846" cy="61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Engaging Learning Environment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356" y="4325422"/>
            <a:ext cx="553641" cy="55364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21356" y="5100518"/>
            <a:ext cx="2461022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Gamification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321356" y="5540931"/>
            <a:ext cx="2747724" cy="1771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Incorporating game-like elements, such as points, badges, and leaderboards, to foster a fun and motivating learning experience.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264" y="4325422"/>
            <a:ext cx="553641" cy="55364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401264" y="5100518"/>
            <a:ext cx="2747843" cy="615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Personalized Scheduling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4401264" y="5848469"/>
            <a:ext cx="2747843" cy="1771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Allowing users to create customized schedules and reminders to ensure consistent practice and progress tracking.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292" y="4325422"/>
            <a:ext cx="553641" cy="55364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1292" y="5100518"/>
            <a:ext cx="2461022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Social Connectivity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481292" y="5540931"/>
            <a:ext cx="2747724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Enabling users to connect with other learners, share progress, and collaborate on language-learning activities.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1201" y="4325422"/>
            <a:ext cx="553641" cy="55364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561201" y="5100518"/>
            <a:ext cx="2461022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Achievements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0561201" y="5540931"/>
            <a:ext cx="2747843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Celebrating user milestones and successes to foster a sense of accomplishment and boost motivation.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860" y="975598"/>
            <a:ext cx="7574280" cy="124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Powerful Reporting and Analytics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84860" y="2809994"/>
            <a:ext cx="504468" cy="504468"/>
          </a:xfrm>
          <a:prstGeom prst="roundRect">
            <a:avLst>
              <a:gd name="adj" fmla="val 1867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1194" y="2912745"/>
            <a:ext cx="111800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513523" y="2809994"/>
            <a:ext cx="3182303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Comprehensive Reporting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513523" y="3256002"/>
            <a:ext cx="6845618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app provides detailed reports on user progress, including proficiency levels, areas of strength and weakness, and learning trends.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84860" y="4450080"/>
            <a:ext cx="504468" cy="504468"/>
          </a:xfrm>
          <a:prstGeom prst="roundRect">
            <a:avLst>
              <a:gd name="adj" fmla="val 1867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49643" y="4552831"/>
            <a:ext cx="17490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1513523" y="4450080"/>
            <a:ext cx="2556391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Personalized Insights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513523" y="4896088"/>
            <a:ext cx="6845618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Advanced analytics help users and instructors identify patterns, obstacles, and opportunities for further improvement.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4860" y="6090166"/>
            <a:ext cx="504468" cy="504468"/>
          </a:xfrm>
          <a:prstGeom prst="roundRect">
            <a:avLst>
              <a:gd name="adj" fmla="val 1867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0357" y="6192917"/>
            <a:ext cx="173355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1513523" y="6090166"/>
            <a:ext cx="2491621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Goal Tracking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513523" y="6536174"/>
            <a:ext cx="6845618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Users can monitor their progress against their personalized goals, ensuring they stay on track to reach their desired proficiency level.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452" y="762953"/>
            <a:ext cx="7633097" cy="1199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Seamless Integration and Accessibility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452" y="2285881"/>
            <a:ext cx="1079302" cy="17268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8484" y="2501741"/>
            <a:ext cx="3328154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Cross-Platform Compatibility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2158484" y="2930962"/>
            <a:ext cx="623006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app is designed to be accessible across multiple devices, including smartphones, tablets, and laptops, allowing users to learn on the go.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452" y="4012763"/>
            <a:ext cx="1079302" cy="17268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8484" y="4228624"/>
            <a:ext cx="2398514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Responsive Design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2158484" y="4657844"/>
            <a:ext cx="623006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user interface adapts seamlessly to different screen sizes and resolutions, ensuring a consistent and optimal experience.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452" y="5739646"/>
            <a:ext cx="1079302" cy="17268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8484" y="5955506"/>
            <a:ext cx="2398514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Offline Functionality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2158484" y="6384727"/>
            <a:ext cx="623006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Users can access and practice their English skills even without an internet connection, making the app highly versatile and convenient.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9351" y="1096685"/>
            <a:ext cx="7484626" cy="597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Secure and Reliable Technology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239351" y="2017038"/>
            <a:ext cx="7638098" cy="1561862"/>
          </a:xfrm>
          <a:prstGeom prst="roundRect">
            <a:avLst>
              <a:gd name="adj" fmla="val 5786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2117" y="2239804"/>
            <a:ext cx="2390537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Privacy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462117" y="2667714"/>
            <a:ext cx="7192566" cy="688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app implements robust data privacy and security measures to protect user information and ensure the confidentiality of personal data.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39351" y="3794046"/>
            <a:ext cx="7638098" cy="1561862"/>
          </a:xfrm>
          <a:prstGeom prst="roundRect">
            <a:avLst>
              <a:gd name="adj" fmla="val 5786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62117" y="4016812"/>
            <a:ext cx="2444829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Secure Infrastructure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462117" y="4444722"/>
            <a:ext cx="7192566" cy="688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underlying technology stack is built on a secure and reliable infrastructure, with advanced encryption, firewalls, and user authentication protocols.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9351" y="5571053"/>
            <a:ext cx="7638098" cy="1561862"/>
          </a:xfrm>
          <a:prstGeom prst="roundRect">
            <a:avLst>
              <a:gd name="adj" fmla="val 5786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62117" y="5793819"/>
            <a:ext cx="2549247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Scalable and Resilient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462117" y="6221730"/>
            <a:ext cx="7192566" cy="688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app's architecture is designed to handle growing user numbers and traffic, ensuring a seamless and uninterrupted learning experience.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1356" y="1529358"/>
            <a:ext cx="11987689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Proven Effectiveness and Customer Satisfaction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321356" y="35180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Real-World Impact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1321356" y="4107775"/>
            <a:ext cx="3593902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app has demonstrated a proven track record of helping users achieve their English proficiency goals, with numerous success stories and positive user reviews.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525095" y="3518059"/>
            <a:ext cx="290976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Customer Satisfaction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525095" y="4107775"/>
            <a:ext cx="359390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Users consistently praise the app's user-friendliness, effectiveness, and the overall positive impact it has had on their language learning journey.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728835" y="3518059"/>
            <a:ext cx="337637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Continuous Improvement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728835" y="4107775"/>
            <a:ext cx="3593902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app's development team is committed to ongoing enhancements, incorporating user feedback and the latest advancements in language learning technology.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2024-10-13T19:05:47Z</dcterms:created>
  <dcterms:modified xsi:type="dcterms:W3CDTF">2024-10-13T19:05:47Z</dcterms:modified>
</cp:coreProperties>
</file>